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9A996-2594-4F44-A295-A4EFB2D65F36}" type="datetimeFigureOut">
              <a:rPr lang="es-CO" smtClean="0"/>
              <a:t>03/04/2014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B8948-7866-4945-A4FA-872BE0512BE2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9A996-2594-4F44-A295-A4EFB2D65F36}" type="datetimeFigureOut">
              <a:rPr lang="es-CO" smtClean="0"/>
              <a:t>03/04/2014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B8948-7866-4945-A4FA-872BE0512BE2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9A996-2594-4F44-A295-A4EFB2D65F36}" type="datetimeFigureOut">
              <a:rPr lang="es-CO" smtClean="0"/>
              <a:t>03/04/2014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B8948-7866-4945-A4FA-872BE0512BE2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9A996-2594-4F44-A295-A4EFB2D65F36}" type="datetimeFigureOut">
              <a:rPr lang="es-CO" smtClean="0"/>
              <a:t>03/04/2014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B8948-7866-4945-A4FA-872BE0512BE2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9A996-2594-4F44-A295-A4EFB2D65F36}" type="datetimeFigureOut">
              <a:rPr lang="es-CO" smtClean="0"/>
              <a:t>03/04/2014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B8948-7866-4945-A4FA-872BE0512BE2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9A996-2594-4F44-A295-A4EFB2D65F36}" type="datetimeFigureOut">
              <a:rPr lang="es-CO" smtClean="0"/>
              <a:t>03/04/2014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B8948-7866-4945-A4FA-872BE0512BE2}" type="slidenum">
              <a:rPr lang="es-CO" smtClean="0"/>
              <a:t>‹#›</a:t>
            </a:fld>
            <a:endParaRPr lang="es-CO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9A996-2594-4F44-A295-A4EFB2D65F36}" type="datetimeFigureOut">
              <a:rPr lang="es-CO" smtClean="0"/>
              <a:t>03/04/2014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B8948-7866-4945-A4FA-872BE0512BE2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9A996-2594-4F44-A295-A4EFB2D65F36}" type="datetimeFigureOut">
              <a:rPr lang="es-CO" smtClean="0"/>
              <a:t>03/04/2014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B8948-7866-4945-A4FA-872BE0512BE2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9A996-2594-4F44-A295-A4EFB2D65F36}" type="datetimeFigureOut">
              <a:rPr lang="es-CO" smtClean="0"/>
              <a:t>03/04/2014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B8948-7866-4945-A4FA-872BE0512BE2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9A996-2594-4F44-A295-A4EFB2D65F36}" type="datetimeFigureOut">
              <a:rPr lang="es-CO" smtClean="0"/>
              <a:t>03/04/2014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FB8948-7866-4945-A4FA-872BE0512BE2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9A996-2594-4F44-A295-A4EFB2D65F36}" type="datetimeFigureOut">
              <a:rPr lang="es-CO" smtClean="0"/>
              <a:t>03/04/2014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B8948-7866-4945-A4FA-872BE0512BE2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FE9A996-2594-4F44-A295-A4EFB2D65F36}" type="datetimeFigureOut">
              <a:rPr lang="es-CO" smtClean="0"/>
              <a:t>03/04/2014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6DFB8948-7866-4945-A4FA-872BE0512BE2}" type="slidenum">
              <a:rPr lang="es-CO" smtClean="0"/>
              <a:t>‹#›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dirty="0" smtClean="0"/>
              <a:t>Prior </a:t>
            </a:r>
            <a:r>
              <a:rPr lang="es-CO" dirty="0" err="1" smtClean="0"/>
              <a:t>Knowledge</a:t>
            </a:r>
            <a:r>
              <a:rPr lang="es-CO" dirty="0" smtClean="0"/>
              <a:t> </a:t>
            </a:r>
            <a:r>
              <a:rPr lang="es-CO" dirty="0" err="1" smtClean="0"/>
              <a:t>contest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958292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err="1" smtClean="0"/>
              <a:t>You</a:t>
            </a:r>
            <a:r>
              <a:rPr lang="es-CO" dirty="0" smtClean="0"/>
              <a:t> are </a:t>
            </a:r>
            <a:r>
              <a:rPr lang="es-CO" dirty="0" err="1" smtClean="0"/>
              <a:t>playing</a:t>
            </a:r>
            <a:r>
              <a:rPr lang="es-CO" dirty="0" smtClean="0"/>
              <a:t> in </a:t>
            </a:r>
            <a:r>
              <a:rPr lang="es-CO" dirty="0" err="1" smtClean="0"/>
              <a:t>the</a:t>
            </a:r>
            <a:r>
              <a:rPr lang="es-CO" dirty="0" smtClean="0"/>
              <a:t> </a:t>
            </a:r>
            <a:r>
              <a:rPr lang="es-CO" dirty="0" err="1" smtClean="0"/>
              <a:t>clasroom</a:t>
            </a:r>
            <a:r>
              <a:rPr lang="es-CO" dirty="0" smtClean="0"/>
              <a:t> </a:t>
            </a:r>
            <a:r>
              <a:rPr lang="es-CO" dirty="0" err="1" smtClean="0"/>
              <a:t>with</a:t>
            </a:r>
            <a:r>
              <a:rPr lang="es-CO" dirty="0" smtClean="0"/>
              <a:t> </a:t>
            </a:r>
            <a:r>
              <a:rPr lang="es-CO" dirty="0" err="1" smtClean="0"/>
              <a:t>your</a:t>
            </a:r>
            <a:r>
              <a:rPr lang="es-CO" dirty="0" smtClean="0"/>
              <a:t> </a:t>
            </a:r>
            <a:r>
              <a:rPr lang="es-CO" dirty="0" err="1" smtClean="0"/>
              <a:t>friends</a:t>
            </a:r>
            <a:r>
              <a:rPr lang="es-CO" dirty="0" smtClean="0"/>
              <a:t> </a:t>
            </a:r>
            <a:r>
              <a:rPr lang="es-CO" dirty="0" err="1" smtClean="0"/>
              <a:t>with</a:t>
            </a:r>
            <a:r>
              <a:rPr lang="es-CO" dirty="0" smtClean="0"/>
              <a:t> </a:t>
            </a:r>
            <a:r>
              <a:rPr lang="es-CO" dirty="0" err="1" smtClean="0"/>
              <a:t>the</a:t>
            </a:r>
            <a:r>
              <a:rPr lang="es-CO" dirty="0" smtClean="0"/>
              <a:t> blocks </a:t>
            </a:r>
            <a:r>
              <a:rPr lang="es-CO" dirty="0" err="1" smtClean="0"/>
              <a:t>building</a:t>
            </a:r>
            <a:r>
              <a:rPr lang="es-CO" dirty="0" smtClean="0"/>
              <a:t> a </a:t>
            </a:r>
            <a:r>
              <a:rPr lang="es-CO" dirty="0" err="1" smtClean="0"/>
              <a:t>tower</a:t>
            </a:r>
            <a:r>
              <a:rPr lang="es-CO" dirty="0" smtClean="0"/>
              <a:t> and a </a:t>
            </a:r>
            <a:r>
              <a:rPr lang="es-CO" dirty="0" err="1" smtClean="0"/>
              <a:t>friend</a:t>
            </a:r>
            <a:r>
              <a:rPr lang="es-CO" dirty="0" smtClean="0"/>
              <a:t> </a:t>
            </a:r>
            <a:r>
              <a:rPr lang="es-CO" dirty="0" err="1" smtClean="0"/>
              <a:t>kicks</a:t>
            </a:r>
            <a:r>
              <a:rPr lang="es-CO" dirty="0" smtClean="0"/>
              <a:t> </a:t>
            </a:r>
            <a:r>
              <a:rPr lang="es-CO" dirty="0" err="1" smtClean="0"/>
              <a:t>it</a:t>
            </a:r>
            <a:r>
              <a:rPr lang="es-CO" dirty="0" smtClean="0"/>
              <a:t> . </a:t>
            </a:r>
            <a:r>
              <a:rPr lang="es-CO" dirty="0" err="1" smtClean="0"/>
              <a:t>What</a:t>
            </a:r>
            <a:r>
              <a:rPr lang="es-CO" dirty="0" smtClean="0"/>
              <a:t> do </a:t>
            </a:r>
            <a:r>
              <a:rPr lang="es-CO" dirty="0" err="1" smtClean="0"/>
              <a:t>you</a:t>
            </a:r>
            <a:r>
              <a:rPr lang="es-CO" dirty="0" smtClean="0"/>
              <a:t> do?</a:t>
            </a:r>
          </a:p>
          <a:p>
            <a:endParaRPr lang="es-CO" dirty="0"/>
          </a:p>
          <a:p>
            <a:pPr>
              <a:buAutoNum type="alphaUcPeriod"/>
            </a:pP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scream</a:t>
            </a:r>
            <a:r>
              <a:rPr lang="es-CO" dirty="0" smtClean="0"/>
              <a:t> </a:t>
            </a:r>
            <a:r>
              <a:rPr lang="es-CO" dirty="0" err="1" smtClean="0"/>
              <a:t>very</a:t>
            </a:r>
            <a:r>
              <a:rPr lang="es-CO" dirty="0" smtClean="0"/>
              <a:t> </a:t>
            </a:r>
            <a:r>
              <a:rPr lang="es-CO" dirty="0" err="1" smtClean="0"/>
              <a:t>loud</a:t>
            </a:r>
            <a:r>
              <a:rPr lang="es-CO" dirty="0" smtClean="0"/>
              <a:t> at </a:t>
            </a:r>
            <a:r>
              <a:rPr lang="es-CO" dirty="0" err="1" smtClean="0"/>
              <a:t>your</a:t>
            </a:r>
            <a:r>
              <a:rPr lang="es-CO" dirty="0" smtClean="0"/>
              <a:t> </a:t>
            </a:r>
            <a:r>
              <a:rPr lang="es-CO" dirty="0" err="1" smtClean="0"/>
              <a:t>friend</a:t>
            </a:r>
            <a:endParaRPr lang="es-CO" dirty="0" smtClean="0"/>
          </a:p>
          <a:p>
            <a:pPr>
              <a:buAutoNum type="alphaUcPeriod"/>
            </a:pPr>
            <a:r>
              <a:rPr lang="es-CO" dirty="0" err="1" smtClean="0"/>
              <a:t>You</a:t>
            </a:r>
            <a:r>
              <a:rPr lang="es-CO" dirty="0" smtClean="0"/>
              <a:t> hit </a:t>
            </a:r>
            <a:r>
              <a:rPr lang="es-CO" dirty="0" err="1" smtClean="0"/>
              <a:t>him</a:t>
            </a:r>
            <a:r>
              <a:rPr lang="es-CO" dirty="0" smtClean="0"/>
              <a:t> </a:t>
            </a:r>
          </a:p>
          <a:p>
            <a:pPr>
              <a:buAutoNum type="alphaUcPeriod"/>
            </a:pP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cry</a:t>
            </a:r>
            <a:r>
              <a:rPr lang="es-CO" dirty="0" smtClean="0"/>
              <a:t> </a:t>
            </a:r>
          </a:p>
          <a:p>
            <a:pPr>
              <a:buAutoNum type="alphaUcPeriod"/>
            </a:pP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say</a:t>
            </a:r>
            <a:r>
              <a:rPr lang="es-CO" smtClean="0"/>
              <a:t> «Do </a:t>
            </a:r>
            <a:r>
              <a:rPr lang="es-CO" dirty="0" err="1" smtClean="0"/>
              <a:t>not</a:t>
            </a:r>
            <a:r>
              <a:rPr lang="es-CO" dirty="0" smtClean="0"/>
              <a:t> </a:t>
            </a:r>
            <a:r>
              <a:rPr lang="es-CO" dirty="0" err="1" smtClean="0"/>
              <a:t>worry</a:t>
            </a:r>
            <a:r>
              <a:rPr lang="es-CO" dirty="0" smtClean="0"/>
              <a:t> </a:t>
            </a:r>
            <a:r>
              <a:rPr lang="es-CO" dirty="0" err="1" smtClean="0"/>
              <a:t>my</a:t>
            </a:r>
            <a:r>
              <a:rPr lang="es-CO" dirty="0" smtClean="0"/>
              <a:t> </a:t>
            </a:r>
            <a:r>
              <a:rPr lang="es-CO" dirty="0" err="1" smtClean="0"/>
              <a:t>friend</a:t>
            </a:r>
            <a:r>
              <a:rPr lang="es-CO" dirty="0" smtClean="0"/>
              <a:t>, </a:t>
            </a:r>
            <a:r>
              <a:rPr lang="es-CO" dirty="0" err="1" smtClean="0"/>
              <a:t>let´s</a:t>
            </a:r>
            <a:r>
              <a:rPr lang="es-CO" dirty="0" smtClean="0"/>
              <a:t> </a:t>
            </a:r>
            <a:r>
              <a:rPr lang="es-CO" dirty="0" err="1" smtClean="0"/>
              <a:t>build</a:t>
            </a:r>
            <a:r>
              <a:rPr lang="es-CO" dirty="0" smtClean="0"/>
              <a:t> </a:t>
            </a:r>
            <a:r>
              <a:rPr lang="es-CO" dirty="0" err="1" smtClean="0"/>
              <a:t>it</a:t>
            </a:r>
            <a:r>
              <a:rPr lang="es-CO" dirty="0" smtClean="0"/>
              <a:t> </a:t>
            </a:r>
            <a:r>
              <a:rPr lang="es-CO" dirty="0" err="1" smtClean="0"/>
              <a:t>again</a:t>
            </a:r>
            <a:r>
              <a:rPr lang="es-CO" dirty="0" smtClean="0"/>
              <a:t>»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4971673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err="1" smtClean="0"/>
              <a:t>You</a:t>
            </a:r>
            <a:r>
              <a:rPr lang="es-CO" dirty="0" smtClean="0"/>
              <a:t> are at </a:t>
            </a:r>
            <a:r>
              <a:rPr lang="es-CO" dirty="0" err="1" smtClean="0"/>
              <a:t>the</a:t>
            </a:r>
            <a:r>
              <a:rPr lang="es-CO" dirty="0" smtClean="0"/>
              <a:t> </a:t>
            </a:r>
            <a:r>
              <a:rPr lang="es-CO" dirty="0" err="1" smtClean="0"/>
              <a:t>sandpit</a:t>
            </a:r>
            <a:r>
              <a:rPr lang="es-CO" dirty="0" smtClean="0"/>
              <a:t> and a </a:t>
            </a:r>
            <a:r>
              <a:rPr lang="es-CO" dirty="0" err="1" smtClean="0"/>
              <a:t>friend</a:t>
            </a:r>
            <a:r>
              <a:rPr lang="es-CO" dirty="0" smtClean="0"/>
              <a:t> </a:t>
            </a:r>
            <a:r>
              <a:rPr lang="es-CO" dirty="0" err="1" smtClean="0"/>
              <a:t>took</a:t>
            </a:r>
            <a:r>
              <a:rPr lang="es-CO" dirty="0" smtClean="0"/>
              <a:t> </a:t>
            </a:r>
            <a:r>
              <a:rPr lang="es-CO" dirty="0" err="1" smtClean="0"/>
              <a:t>your</a:t>
            </a:r>
            <a:r>
              <a:rPr lang="es-CO" dirty="0" smtClean="0"/>
              <a:t> </a:t>
            </a:r>
            <a:r>
              <a:rPr lang="es-CO" dirty="0" err="1" smtClean="0"/>
              <a:t>bucket</a:t>
            </a:r>
            <a:r>
              <a:rPr lang="es-CO" dirty="0" smtClean="0"/>
              <a:t>. </a:t>
            </a:r>
            <a:r>
              <a:rPr lang="es-CO" dirty="0" err="1" smtClean="0"/>
              <a:t>What</a:t>
            </a:r>
            <a:r>
              <a:rPr lang="es-CO" dirty="0" smtClean="0"/>
              <a:t> do </a:t>
            </a: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smtClean="0"/>
              <a:t>do?</a:t>
            </a:r>
          </a:p>
          <a:p>
            <a:endParaRPr lang="es-CO" dirty="0" smtClean="0"/>
          </a:p>
          <a:p>
            <a:pPr>
              <a:buAutoNum type="alphaUcPeriod"/>
            </a:pP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cry</a:t>
            </a:r>
            <a:endParaRPr lang="es-CO" dirty="0" smtClean="0"/>
          </a:p>
          <a:p>
            <a:pPr>
              <a:buAutoNum type="alphaUcPeriod"/>
            </a:pP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get</a:t>
            </a:r>
            <a:r>
              <a:rPr lang="es-CO" dirty="0" smtClean="0"/>
              <a:t> </a:t>
            </a:r>
            <a:r>
              <a:rPr lang="es-CO" dirty="0" err="1" smtClean="0"/>
              <a:t>mad</a:t>
            </a:r>
            <a:r>
              <a:rPr lang="es-CO" dirty="0" smtClean="0"/>
              <a:t> and hit </a:t>
            </a:r>
            <a:r>
              <a:rPr lang="es-CO" dirty="0" err="1" smtClean="0"/>
              <a:t>your</a:t>
            </a:r>
            <a:r>
              <a:rPr lang="es-CO" dirty="0" smtClean="0"/>
              <a:t>  </a:t>
            </a:r>
            <a:r>
              <a:rPr lang="es-CO" dirty="0" err="1" smtClean="0"/>
              <a:t>friend</a:t>
            </a:r>
            <a:endParaRPr lang="es-CO" dirty="0" smtClean="0"/>
          </a:p>
          <a:p>
            <a:pPr>
              <a:buAutoNum type="alphaUcPeriod"/>
            </a:pPr>
            <a:r>
              <a:rPr lang="es-CO" dirty="0" err="1" smtClean="0"/>
              <a:t>You</a:t>
            </a:r>
            <a:r>
              <a:rPr lang="es-CO" dirty="0" smtClean="0"/>
              <a:t> look </a:t>
            </a:r>
            <a:r>
              <a:rPr lang="es-CO" dirty="0" err="1" smtClean="0"/>
              <a:t>for</a:t>
            </a:r>
            <a:r>
              <a:rPr lang="es-CO" dirty="0" smtClean="0"/>
              <a:t> a </a:t>
            </a:r>
            <a:r>
              <a:rPr lang="es-CO" dirty="0" err="1" smtClean="0"/>
              <a:t>teacher</a:t>
            </a:r>
            <a:endParaRPr lang="es-CO" dirty="0" smtClean="0"/>
          </a:p>
          <a:p>
            <a:pPr>
              <a:buAutoNum type="alphaUcPeriod"/>
            </a:pP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talk</a:t>
            </a:r>
            <a:r>
              <a:rPr lang="es-CO" dirty="0" smtClean="0"/>
              <a:t> </a:t>
            </a:r>
            <a:r>
              <a:rPr lang="es-CO" dirty="0" err="1" smtClean="0"/>
              <a:t>to</a:t>
            </a:r>
            <a:r>
              <a:rPr lang="es-CO" dirty="0" smtClean="0"/>
              <a:t> </a:t>
            </a:r>
            <a:r>
              <a:rPr lang="es-CO" dirty="0" err="1" smtClean="0"/>
              <a:t>your</a:t>
            </a:r>
            <a:r>
              <a:rPr lang="es-CO" dirty="0" smtClean="0"/>
              <a:t> </a:t>
            </a:r>
            <a:r>
              <a:rPr lang="es-CO" dirty="0" err="1" smtClean="0"/>
              <a:t>friend</a:t>
            </a:r>
            <a:endParaRPr lang="es-CO" dirty="0" smtClean="0"/>
          </a:p>
          <a:p>
            <a:pPr>
              <a:buAutoNum type="alphaUcPeriod"/>
            </a:pPr>
            <a:endParaRPr lang="es-CO" dirty="0" smtClean="0"/>
          </a:p>
          <a:p>
            <a:pPr>
              <a:buAutoNum type="alphaUcPeriod"/>
            </a:pPr>
            <a:endParaRPr lang="es-CO" dirty="0"/>
          </a:p>
          <a:p>
            <a:pPr>
              <a:buAutoNum type="alphaUcPeriod"/>
            </a:pPr>
            <a:endParaRPr lang="es-CO" dirty="0" smtClean="0"/>
          </a:p>
          <a:p>
            <a:pPr marL="0" indent="0"/>
            <a:endParaRPr lang="es-CO" dirty="0" smtClean="0"/>
          </a:p>
          <a:p>
            <a:pPr>
              <a:buAutoNum type="alphaUcPeriod"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787813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smtClean="0"/>
              <a:t>A </a:t>
            </a:r>
            <a:r>
              <a:rPr lang="es-CO" dirty="0" err="1" smtClean="0"/>
              <a:t>friend</a:t>
            </a:r>
            <a:r>
              <a:rPr lang="es-CO" dirty="0" smtClean="0"/>
              <a:t> </a:t>
            </a:r>
            <a:r>
              <a:rPr lang="es-CO" dirty="0" err="1" smtClean="0"/>
              <a:t>asks</a:t>
            </a:r>
            <a:r>
              <a:rPr lang="es-CO" dirty="0" smtClean="0"/>
              <a:t> </a:t>
            </a: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during</a:t>
            </a:r>
            <a:r>
              <a:rPr lang="es-CO" dirty="0" smtClean="0"/>
              <a:t> </a:t>
            </a:r>
            <a:r>
              <a:rPr lang="es-CO" dirty="0" err="1" smtClean="0"/>
              <a:t>recess</a:t>
            </a:r>
            <a:r>
              <a:rPr lang="es-CO" dirty="0" smtClean="0"/>
              <a:t> </a:t>
            </a:r>
            <a:r>
              <a:rPr lang="es-CO" dirty="0" err="1" smtClean="0"/>
              <a:t>if</a:t>
            </a:r>
            <a:r>
              <a:rPr lang="es-CO" dirty="0" smtClean="0"/>
              <a:t> </a:t>
            </a:r>
            <a:r>
              <a:rPr lang="es-CO" dirty="0" err="1" smtClean="0"/>
              <a:t>she</a:t>
            </a:r>
            <a:r>
              <a:rPr lang="es-CO" dirty="0" smtClean="0"/>
              <a:t>/he can </a:t>
            </a:r>
            <a:r>
              <a:rPr lang="es-CO" dirty="0" err="1" smtClean="0"/>
              <a:t>play</a:t>
            </a:r>
            <a:r>
              <a:rPr lang="es-CO" dirty="0" smtClean="0"/>
              <a:t> </a:t>
            </a:r>
            <a:r>
              <a:rPr lang="es-CO" dirty="0" err="1" smtClean="0"/>
              <a:t>with</a:t>
            </a:r>
            <a:r>
              <a:rPr lang="es-CO" dirty="0" smtClean="0"/>
              <a:t> </a:t>
            </a:r>
            <a:r>
              <a:rPr lang="es-CO" dirty="0" err="1" smtClean="0"/>
              <a:t>you</a:t>
            </a:r>
            <a:r>
              <a:rPr lang="es-CO" dirty="0" smtClean="0"/>
              <a:t>. </a:t>
            </a:r>
            <a:r>
              <a:rPr lang="es-CO" dirty="0" err="1" smtClean="0"/>
              <a:t>What</a:t>
            </a:r>
            <a:r>
              <a:rPr lang="es-CO" dirty="0" smtClean="0"/>
              <a:t> do </a:t>
            </a:r>
            <a:r>
              <a:rPr lang="es-CO" dirty="0" err="1" smtClean="0"/>
              <a:t>you</a:t>
            </a:r>
            <a:r>
              <a:rPr lang="es-CO" dirty="0" smtClean="0"/>
              <a:t> do? </a:t>
            </a:r>
          </a:p>
          <a:p>
            <a:endParaRPr lang="es-CO" dirty="0" smtClean="0"/>
          </a:p>
          <a:p>
            <a:pPr>
              <a:buAutoNum type="alphaUcPeriod"/>
            </a:pP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say</a:t>
            </a:r>
            <a:r>
              <a:rPr lang="es-CO" dirty="0" smtClean="0"/>
              <a:t> «No, I </a:t>
            </a:r>
            <a:r>
              <a:rPr lang="es-CO" dirty="0" err="1" smtClean="0"/>
              <a:t>you</a:t>
            </a:r>
            <a:r>
              <a:rPr lang="es-CO" dirty="0" smtClean="0"/>
              <a:t> can </a:t>
            </a:r>
            <a:r>
              <a:rPr lang="es-CO" dirty="0" err="1" smtClean="0"/>
              <a:t>not</a:t>
            </a:r>
            <a:r>
              <a:rPr lang="es-CO" dirty="0" smtClean="0"/>
              <a:t>»</a:t>
            </a:r>
          </a:p>
          <a:p>
            <a:pPr>
              <a:buAutoNum type="alphaUcPeriod"/>
            </a:pP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turn</a:t>
            </a:r>
            <a:r>
              <a:rPr lang="es-CO" dirty="0" smtClean="0"/>
              <a:t> and </a:t>
            </a:r>
            <a:r>
              <a:rPr lang="es-CO" dirty="0" err="1" smtClean="0"/>
              <a:t>leave</a:t>
            </a:r>
            <a:r>
              <a:rPr lang="es-CO" dirty="0" smtClean="0"/>
              <a:t> </a:t>
            </a:r>
            <a:r>
              <a:rPr lang="es-CO" dirty="0" err="1" smtClean="0"/>
              <a:t>your</a:t>
            </a:r>
            <a:r>
              <a:rPr lang="es-CO" dirty="0" smtClean="0"/>
              <a:t> </a:t>
            </a:r>
            <a:r>
              <a:rPr lang="es-CO" dirty="0" err="1" smtClean="0"/>
              <a:t>friend</a:t>
            </a:r>
            <a:r>
              <a:rPr lang="es-CO" dirty="0" smtClean="0"/>
              <a:t> </a:t>
            </a:r>
            <a:r>
              <a:rPr lang="es-CO" dirty="0" err="1" smtClean="0"/>
              <a:t>behind</a:t>
            </a:r>
            <a:endParaRPr lang="es-CO" dirty="0" smtClean="0"/>
          </a:p>
          <a:p>
            <a:pPr>
              <a:buAutoNum type="alphaUcPeriod"/>
            </a:pP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tell</a:t>
            </a:r>
            <a:r>
              <a:rPr lang="es-CO" dirty="0" smtClean="0"/>
              <a:t> </a:t>
            </a:r>
            <a:r>
              <a:rPr lang="es-CO" dirty="0" err="1" smtClean="0"/>
              <a:t>your</a:t>
            </a:r>
            <a:r>
              <a:rPr lang="es-CO" dirty="0" smtClean="0"/>
              <a:t> </a:t>
            </a:r>
            <a:r>
              <a:rPr lang="es-CO" dirty="0" err="1" smtClean="0"/>
              <a:t>friend</a:t>
            </a:r>
            <a:r>
              <a:rPr lang="es-CO" dirty="0" smtClean="0"/>
              <a:t> «Yes, of </a:t>
            </a:r>
            <a:r>
              <a:rPr lang="es-CO" dirty="0" err="1" smtClean="0"/>
              <a:t>course</a:t>
            </a:r>
            <a:r>
              <a:rPr lang="es-CO" dirty="0" smtClean="0"/>
              <a:t>»</a:t>
            </a:r>
          </a:p>
          <a:p>
            <a:pPr>
              <a:buAutoNum type="alphaUcPeriod"/>
            </a:pP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ask</a:t>
            </a:r>
            <a:r>
              <a:rPr lang="es-CO" dirty="0" smtClean="0"/>
              <a:t> </a:t>
            </a:r>
            <a:r>
              <a:rPr lang="es-CO" dirty="0" err="1" smtClean="0"/>
              <a:t>your</a:t>
            </a:r>
            <a:r>
              <a:rPr lang="es-CO" dirty="0" smtClean="0"/>
              <a:t> </a:t>
            </a:r>
            <a:r>
              <a:rPr lang="es-CO" dirty="0" err="1" smtClean="0"/>
              <a:t>friends</a:t>
            </a:r>
            <a:endParaRPr lang="es-CO" dirty="0" smtClean="0"/>
          </a:p>
          <a:p>
            <a:pPr>
              <a:buAutoNum type="alphaUcPeriod"/>
            </a:pPr>
            <a:endParaRPr lang="es-CO" dirty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16242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err="1" smtClean="0"/>
              <a:t>You</a:t>
            </a:r>
            <a:r>
              <a:rPr lang="es-CO" dirty="0" smtClean="0"/>
              <a:t> are in </a:t>
            </a:r>
            <a:r>
              <a:rPr lang="es-CO" dirty="0" err="1" smtClean="0"/>
              <a:t>Spanish</a:t>
            </a:r>
            <a:r>
              <a:rPr lang="es-CO" dirty="0" smtClean="0"/>
              <a:t> </a:t>
            </a:r>
            <a:r>
              <a:rPr lang="es-CO" dirty="0" err="1" smtClean="0"/>
              <a:t>class</a:t>
            </a:r>
            <a:r>
              <a:rPr lang="es-CO" dirty="0" smtClean="0"/>
              <a:t>. </a:t>
            </a:r>
            <a:r>
              <a:rPr lang="es-CO" dirty="0" err="1" smtClean="0"/>
              <a:t>Teacher</a:t>
            </a:r>
            <a:r>
              <a:rPr lang="es-CO" dirty="0" smtClean="0"/>
              <a:t> Aida </a:t>
            </a:r>
            <a:r>
              <a:rPr lang="es-CO" dirty="0" err="1" smtClean="0"/>
              <a:t>says</a:t>
            </a:r>
            <a:r>
              <a:rPr lang="es-CO" dirty="0" smtClean="0"/>
              <a:t>: «</a:t>
            </a:r>
            <a:r>
              <a:rPr lang="es-CO" dirty="0" err="1"/>
              <a:t>S</a:t>
            </a:r>
            <a:r>
              <a:rPr lang="es-CO" dirty="0" err="1" smtClean="0"/>
              <a:t>ientate</a:t>
            </a:r>
            <a:r>
              <a:rPr lang="es-CO" dirty="0" smtClean="0"/>
              <a:t> con un amigo con el que no hayas trabajado antes» </a:t>
            </a:r>
            <a:r>
              <a:rPr lang="es-CO" dirty="0" err="1" smtClean="0"/>
              <a:t>what</a:t>
            </a:r>
            <a:r>
              <a:rPr lang="es-CO" dirty="0" smtClean="0"/>
              <a:t> do </a:t>
            </a:r>
            <a:r>
              <a:rPr lang="es-CO" dirty="0" err="1" smtClean="0"/>
              <a:t>you</a:t>
            </a:r>
            <a:r>
              <a:rPr lang="es-CO" dirty="0" smtClean="0"/>
              <a:t> do?</a:t>
            </a:r>
          </a:p>
          <a:p>
            <a:endParaRPr lang="es-CO" dirty="0"/>
          </a:p>
          <a:p>
            <a:pPr>
              <a:buAutoNum type="alphaUcPeriod"/>
            </a:pP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sit</a:t>
            </a:r>
            <a:r>
              <a:rPr lang="es-CO" dirty="0" smtClean="0"/>
              <a:t> </a:t>
            </a:r>
            <a:r>
              <a:rPr lang="es-CO" dirty="0" err="1" smtClean="0"/>
              <a:t>with</a:t>
            </a:r>
            <a:r>
              <a:rPr lang="es-CO" dirty="0" smtClean="0"/>
              <a:t> </a:t>
            </a:r>
            <a:r>
              <a:rPr lang="es-CO" dirty="0" err="1" smtClean="0"/>
              <a:t>your</a:t>
            </a:r>
            <a:r>
              <a:rPr lang="es-CO" dirty="0" smtClean="0"/>
              <a:t> </a:t>
            </a:r>
            <a:r>
              <a:rPr lang="es-CO" dirty="0" err="1" smtClean="0"/>
              <a:t>friends</a:t>
            </a:r>
            <a:r>
              <a:rPr lang="es-CO" dirty="0" smtClean="0"/>
              <a:t>. </a:t>
            </a:r>
          </a:p>
          <a:p>
            <a:pPr>
              <a:buAutoNum type="alphaUcPeriod"/>
            </a:pPr>
            <a:r>
              <a:rPr lang="es-CO" dirty="0" err="1" smtClean="0"/>
              <a:t>You</a:t>
            </a:r>
            <a:r>
              <a:rPr lang="es-CO" dirty="0" smtClean="0"/>
              <a:t> stand up and </a:t>
            </a:r>
            <a:r>
              <a:rPr lang="es-CO" dirty="0" err="1" smtClean="0"/>
              <a:t>go</a:t>
            </a:r>
            <a:r>
              <a:rPr lang="es-CO" dirty="0" smtClean="0"/>
              <a:t> </a:t>
            </a:r>
            <a:r>
              <a:rPr lang="es-CO" dirty="0" err="1" smtClean="0"/>
              <a:t>to</a:t>
            </a:r>
            <a:r>
              <a:rPr lang="es-CO" dirty="0" smtClean="0"/>
              <a:t> </a:t>
            </a:r>
            <a:r>
              <a:rPr lang="es-CO" dirty="0" err="1" smtClean="0"/>
              <a:t>the</a:t>
            </a:r>
            <a:r>
              <a:rPr lang="es-CO" dirty="0" smtClean="0"/>
              <a:t> </a:t>
            </a:r>
            <a:r>
              <a:rPr lang="es-CO" dirty="0" err="1" smtClean="0"/>
              <a:t>toilet</a:t>
            </a:r>
            <a:r>
              <a:rPr lang="es-CO" dirty="0" smtClean="0"/>
              <a:t>.</a:t>
            </a:r>
          </a:p>
          <a:p>
            <a:pPr>
              <a:buAutoNum type="alphaUcPeriod"/>
            </a:pP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sit</a:t>
            </a:r>
            <a:r>
              <a:rPr lang="es-CO" dirty="0" smtClean="0"/>
              <a:t> </a:t>
            </a:r>
            <a:r>
              <a:rPr lang="es-CO" dirty="0" err="1" smtClean="0"/>
              <a:t>with</a:t>
            </a:r>
            <a:r>
              <a:rPr lang="es-CO" dirty="0" smtClean="0"/>
              <a:t> a </a:t>
            </a:r>
            <a:r>
              <a:rPr lang="es-CO" dirty="0" err="1" smtClean="0"/>
              <a:t>friend</a:t>
            </a:r>
            <a:r>
              <a:rPr lang="es-CO" dirty="0" smtClean="0"/>
              <a:t> </a:t>
            </a:r>
            <a:r>
              <a:rPr lang="es-CO" dirty="0" err="1" smtClean="0"/>
              <a:t>with</a:t>
            </a:r>
            <a:r>
              <a:rPr lang="es-CO" dirty="0" smtClean="0"/>
              <a:t> </a:t>
            </a:r>
            <a:r>
              <a:rPr lang="es-CO" dirty="0" err="1" smtClean="0"/>
              <a:t>whom</a:t>
            </a:r>
            <a:r>
              <a:rPr lang="es-CO" dirty="0" smtClean="0"/>
              <a:t> </a:t>
            </a: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haven´t</a:t>
            </a:r>
            <a:r>
              <a:rPr lang="es-CO" dirty="0" smtClean="0"/>
              <a:t>  </a:t>
            </a:r>
            <a:r>
              <a:rPr lang="es-CO" dirty="0" err="1" smtClean="0"/>
              <a:t>worked</a:t>
            </a:r>
            <a:r>
              <a:rPr lang="es-CO" dirty="0" smtClean="0"/>
              <a:t> </a:t>
            </a:r>
            <a:r>
              <a:rPr lang="es-CO" dirty="0" err="1" smtClean="0"/>
              <a:t>before</a:t>
            </a:r>
            <a:r>
              <a:rPr lang="es-CO" dirty="0" smtClean="0"/>
              <a:t>.</a:t>
            </a:r>
          </a:p>
          <a:p>
            <a:pPr>
              <a:buAutoNum type="alphaUcPeriod"/>
            </a:pP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raise</a:t>
            </a:r>
            <a:r>
              <a:rPr lang="es-CO" dirty="0" smtClean="0"/>
              <a:t> </a:t>
            </a:r>
            <a:r>
              <a:rPr lang="es-CO" dirty="0" err="1" smtClean="0"/>
              <a:t>your</a:t>
            </a:r>
            <a:r>
              <a:rPr lang="es-CO" dirty="0" smtClean="0"/>
              <a:t> </a:t>
            </a:r>
            <a:r>
              <a:rPr lang="es-CO" dirty="0" err="1" smtClean="0"/>
              <a:t>hand</a:t>
            </a:r>
            <a:r>
              <a:rPr lang="es-CO" dirty="0" smtClean="0"/>
              <a:t>.</a:t>
            </a:r>
          </a:p>
          <a:p>
            <a:pPr>
              <a:buAutoNum type="alphaUcPeriod"/>
            </a:pP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65996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err="1" smtClean="0"/>
              <a:t>You</a:t>
            </a:r>
            <a:r>
              <a:rPr lang="es-CO" dirty="0" smtClean="0"/>
              <a:t> are at </a:t>
            </a:r>
            <a:r>
              <a:rPr lang="es-CO" dirty="0" err="1" smtClean="0"/>
              <a:t>the</a:t>
            </a:r>
            <a:r>
              <a:rPr lang="es-CO" dirty="0" smtClean="0"/>
              <a:t> </a:t>
            </a:r>
            <a:r>
              <a:rPr lang="es-CO" dirty="0" err="1" smtClean="0"/>
              <a:t>cafeteria</a:t>
            </a:r>
            <a:r>
              <a:rPr lang="es-CO" dirty="0" smtClean="0"/>
              <a:t> and </a:t>
            </a:r>
            <a:r>
              <a:rPr lang="es-CO" dirty="0" err="1" smtClean="0"/>
              <a:t>after</a:t>
            </a:r>
            <a:r>
              <a:rPr lang="es-CO" dirty="0" smtClean="0"/>
              <a:t> </a:t>
            </a: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eat</a:t>
            </a:r>
            <a:r>
              <a:rPr lang="es-CO" dirty="0" smtClean="0"/>
              <a:t> </a:t>
            </a:r>
            <a:r>
              <a:rPr lang="es-CO" dirty="0" err="1" smtClean="0"/>
              <a:t>you</a:t>
            </a:r>
            <a:r>
              <a:rPr lang="es-CO" dirty="0" smtClean="0"/>
              <a:t>: </a:t>
            </a:r>
          </a:p>
          <a:p>
            <a:endParaRPr lang="es-CO" dirty="0" smtClean="0"/>
          </a:p>
          <a:p>
            <a:r>
              <a:rPr lang="es-CO" dirty="0" smtClean="0"/>
              <a:t>A: </a:t>
            </a:r>
            <a:r>
              <a:rPr lang="es-CO" dirty="0" err="1" smtClean="0"/>
              <a:t>Leave</a:t>
            </a:r>
            <a:r>
              <a:rPr lang="es-CO" dirty="0" smtClean="0"/>
              <a:t> </a:t>
            </a:r>
            <a:r>
              <a:rPr lang="es-CO" dirty="0" err="1" smtClean="0"/>
              <a:t>your</a:t>
            </a:r>
            <a:r>
              <a:rPr lang="es-CO" dirty="0" smtClean="0"/>
              <a:t> </a:t>
            </a:r>
            <a:r>
              <a:rPr lang="es-CO" dirty="0" err="1" smtClean="0"/>
              <a:t>chair</a:t>
            </a:r>
            <a:r>
              <a:rPr lang="es-CO" dirty="0" smtClean="0"/>
              <a:t> in </a:t>
            </a:r>
            <a:r>
              <a:rPr lang="es-CO" dirty="0" err="1" smtClean="0"/>
              <a:t>the</a:t>
            </a:r>
            <a:r>
              <a:rPr lang="es-CO" dirty="0" smtClean="0"/>
              <a:t> </a:t>
            </a:r>
            <a:r>
              <a:rPr lang="es-CO" dirty="0" err="1" smtClean="0"/>
              <a:t>middle</a:t>
            </a:r>
            <a:r>
              <a:rPr lang="es-CO" dirty="0" smtClean="0"/>
              <a:t> of </a:t>
            </a:r>
            <a:r>
              <a:rPr lang="es-CO" dirty="0" err="1" smtClean="0"/>
              <a:t>the</a:t>
            </a:r>
            <a:r>
              <a:rPr lang="es-CO" dirty="0" smtClean="0"/>
              <a:t> </a:t>
            </a:r>
            <a:r>
              <a:rPr lang="es-CO" dirty="0" err="1" smtClean="0"/>
              <a:t>cafeteria</a:t>
            </a:r>
            <a:endParaRPr lang="es-CO" dirty="0" smtClean="0"/>
          </a:p>
          <a:p>
            <a:r>
              <a:rPr lang="es-CO" dirty="0" smtClean="0"/>
              <a:t>B: </a:t>
            </a:r>
            <a:r>
              <a:rPr lang="es-CO" dirty="0" err="1" smtClean="0"/>
              <a:t>Organise</a:t>
            </a:r>
            <a:r>
              <a:rPr lang="es-CO" dirty="0" smtClean="0"/>
              <a:t> </a:t>
            </a:r>
            <a:r>
              <a:rPr lang="es-CO" dirty="0" err="1" smtClean="0"/>
              <a:t>your</a:t>
            </a:r>
            <a:r>
              <a:rPr lang="es-CO" dirty="0" smtClean="0"/>
              <a:t> place and line up</a:t>
            </a:r>
          </a:p>
          <a:p>
            <a:r>
              <a:rPr lang="es-CO" dirty="0" smtClean="0"/>
              <a:t>C:</a:t>
            </a:r>
            <a:r>
              <a:rPr lang="es-CO" dirty="0"/>
              <a:t> </a:t>
            </a:r>
            <a:r>
              <a:rPr lang="es-CO" dirty="0" err="1" smtClean="0"/>
              <a:t>Give</a:t>
            </a:r>
            <a:r>
              <a:rPr lang="es-CO" dirty="0" smtClean="0"/>
              <a:t> </a:t>
            </a:r>
            <a:r>
              <a:rPr lang="es-CO" dirty="0" err="1" smtClean="0"/>
              <a:t>your</a:t>
            </a:r>
            <a:r>
              <a:rPr lang="es-CO" dirty="0" smtClean="0"/>
              <a:t> </a:t>
            </a:r>
            <a:r>
              <a:rPr lang="es-CO" dirty="0" err="1" smtClean="0"/>
              <a:t>rubbish</a:t>
            </a:r>
            <a:r>
              <a:rPr lang="es-CO" dirty="0" smtClean="0"/>
              <a:t> </a:t>
            </a:r>
            <a:r>
              <a:rPr lang="es-CO" dirty="0" err="1" smtClean="0"/>
              <a:t>to</a:t>
            </a:r>
            <a:r>
              <a:rPr lang="es-CO" dirty="0" smtClean="0"/>
              <a:t> a </a:t>
            </a:r>
            <a:r>
              <a:rPr lang="es-CO" dirty="0" err="1" smtClean="0"/>
              <a:t>friend</a:t>
            </a:r>
            <a:r>
              <a:rPr lang="es-CO" dirty="0" smtClean="0"/>
              <a:t> </a:t>
            </a:r>
          </a:p>
          <a:p>
            <a:r>
              <a:rPr lang="es-CO" dirty="0" smtClean="0"/>
              <a:t>D: </a:t>
            </a:r>
            <a:r>
              <a:rPr lang="es-CO" dirty="0" err="1" smtClean="0"/>
              <a:t>Wait</a:t>
            </a:r>
            <a:r>
              <a:rPr lang="es-CO" dirty="0" smtClean="0"/>
              <a:t> </a:t>
            </a:r>
            <a:r>
              <a:rPr lang="es-CO" dirty="0" err="1" smtClean="0"/>
              <a:t>for</a:t>
            </a:r>
            <a:r>
              <a:rPr lang="es-CO" dirty="0" smtClean="0"/>
              <a:t> </a:t>
            </a:r>
            <a:r>
              <a:rPr lang="es-CO" dirty="0" err="1" smtClean="0"/>
              <a:t>the</a:t>
            </a:r>
            <a:r>
              <a:rPr lang="es-CO" dirty="0" smtClean="0"/>
              <a:t> </a:t>
            </a:r>
            <a:r>
              <a:rPr lang="es-CO" dirty="0" err="1" smtClean="0"/>
              <a:t>teacher</a:t>
            </a:r>
            <a:r>
              <a:rPr lang="es-CO" dirty="0" smtClean="0"/>
              <a:t> </a:t>
            </a:r>
            <a:r>
              <a:rPr lang="es-CO" dirty="0" err="1" smtClean="0"/>
              <a:t>to</a:t>
            </a:r>
            <a:r>
              <a:rPr lang="es-CO" dirty="0" smtClean="0"/>
              <a:t> </a:t>
            </a:r>
            <a:r>
              <a:rPr lang="es-CO" dirty="0" err="1" smtClean="0"/>
              <a:t>tidy</a:t>
            </a:r>
            <a:r>
              <a:rPr lang="es-CO" dirty="0" smtClean="0"/>
              <a:t> up </a:t>
            </a:r>
            <a:r>
              <a:rPr lang="es-CO" dirty="0" err="1" smtClean="0"/>
              <a:t>for</a:t>
            </a:r>
            <a:r>
              <a:rPr lang="es-CO" dirty="0" smtClean="0"/>
              <a:t> </a:t>
            </a:r>
            <a:r>
              <a:rPr lang="es-CO" dirty="0" err="1" smtClean="0"/>
              <a:t>you</a:t>
            </a:r>
            <a:endParaRPr lang="es-CO" dirty="0" smtClean="0"/>
          </a:p>
        </p:txBody>
      </p:sp>
    </p:spTree>
    <p:extLst>
      <p:ext uri="{BB962C8B-B14F-4D97-AF65-F5344CB8AC3E}">
        <p14:creationId xmlns:p14="http://schemas.microsoft.com/office/powerpoint/2010/main" val="20618867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err="1" smtClean="0"/>
              <a:t>You</a:t>
            </a:r>
            <a:r>
              <a:rPr lang="es-CO" dirty="0" smtClean="0"/>
              <a:t> are </a:t>
            </a:r>
            <a:r>
              <a:rPr lang="es-CO" dirty="0" err="1" smtClean="0"/>
              <a:t>asked</a:t>
            </a:r>
            <a:r>
              <a:rPr lang="es-CO" dirty="0" smtClean="0"/>
              <a:t> </a:t>
            </a:r>
            <a:r>
              <a:rPr lang="es-CO" dirty="0" err="1" smtClean="0"/>
              <a:t>to</a:t>
            </a:r>
            <a:r>
              <a:rPr lang="es-CO" dirty="0" smtClean="0"/>
              <a:t> line up,  </a:t>
            </a:r>
            <a:r>
              <a:rPr lang="es-CO" dirty="0" err="1" smtClean="0"/>
              <a:t>what</a:t>
            </a:r>
            <a:r>
              <a:rPr lang="es-CO" dirty="0" smtClean="0"/>
              <a:t> do </a:t>
            </a:r>
            <a:r>
              <a:rPr lang="es-CO" dirty="0" err="1" smtClean="0"/>
              <a:t>you</a:t>
            </a:r>
            <a:r>
              <a:rPr lang="es-CO" dirty="0" smtClean="0"/>
              <a:t> do?</a:t>
            </a:r>
          </a:p>
          <a:p>
            <a:endParaRPr lang="es-CO" dirty="0"/>
          </a:p>
          <a:p>
            <a:pPr>
              <a:buAutoNum type="arabicPeriod"/>
            </a:pP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go</a:t>
            </a:r>
            <a:r>
              <a:rPr lang="es-CO" dirty="0" smtClean="0"/>
              <a:t> </a:t>
            </a:r>
            <a:r>
              <a:rPr lang="es-CO" dirty="0" err="1" smtClean="0"/>
              <a:t>talk</a:t>
            </a:r>
            <a:r>
              <a:rPr lang="es-CO" dirty="0" smtClean="0"/>
              <a:t> </a:t>
            </a:r>
            <a:r>
              <a:rPr lang="es-CO" dirty="0" err="1" smtClean="0"/>
              <a:t>to</a:t>
            </a:r>
            <a:r>
              <a:rPr lang="es-CO" dirty="0" smtClean="0"/>
              <a:t> </a:t>
            </a:r>
            <a:r>
              <a:rPr lang="es-CO" dirty="0" err="1" smtClean="0"/>
              <a:t>your</a:t>
            </a:r>
            <a:r>
              <a:rPr lang="es-CO" dirty="0" smtClean="0"/>
              <a:t> </a:t>
            </a:r>
            <a:r>
              <a:rPr lang="es-CO" dirty="0" err="1" smtClean="0"/>
              <a:t>friend</a:t>
            </a:r>
            <a:endParaRPr lang="es-CO" dirty="0" smtClean="0"/>
          </a:p>
          <a:p>
            <a:pPr>
              <a:buAutoNum type="arabicPeriod"/>
            </a:pP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go</a:t>
            </a:r>
            <a:r>
              <a:rPr lang="es-CO" dirty="0" smtClean="0"/>
              <a:t> and </a:t>
            </a:r>
            <a:r>
              <a:rPr lang="es-CO" dirty="0" err="1" smtClean="0"/>
              <a:t>clen</a:t>
            </a:r>
            <a:r>
              <a:rPr lang="es-CO" dirty="0" smtClean="0"/>
              <a:t> </a:t>
            </a:r>
            <a:r>
              <a:rPr lang="es-CO" dirty="0" err="1" smtClean="0"/>
              <a:t>your</a:t>
            </a:r>
            <a:r>
              <a:rPr lang="es-CO" dirty="0" smtClean="0"/>
              <a:t> </a:t>
            </a:r>
            <a:r>
              <a:rPr lang="es-CO" dirty="0" err="1" smtClean="0"/>
              <a:t>cubby</a:t>
            </a:r>
            <a:r>
              <a:rPr lang="es-CO" dirty="0" smtClean="0"/>
              <a:t> </a:t>
            </a:r>
            <a:r>
              <a:rPr lang="es-CO" dirty="0" err="1" smtClean="0"/>
              <a:t>hole</a:t>
            </a:r>
            <a:endParaRPr lang="es-CO" dirty="0" smtClean="0"/>
          </a:p>
          <a:p>
            <a:pPr>
              <a:buAutoNum type="arabicPeriod"/>
            </a:pPr>
            <a:r>
              <a:rPr lang="es-CO" dirty="0" err="1" smtClean="0"/>
              <a:t>You</a:t>
            </a:r>
            <a:r>
              <a:rPr lang="es-CO" dirty="0" smtClean="0"/>
              <a:t> line up </a:t>
            </a:r>
          </a:p>
          <a:p>
            <a:pPr>
              <a:buAutoNum type="arabicPeriod"/>
            </a:pP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get</a:t>
            </a:r>
            <a:r>
              <a:rPr lang="es-CO" dirty="0" smtClean="0"/>
              <a:t> </a:t>
            </a:r>
            <a:r>
              <a:rPr lang="es-CO" dirty="0" err="1" smtClean="0"/>
              <a:t>your</a:t>
            </a:r>
            <a:r>
              <a:rPr lang="es-CO" dirty="0" smtClean="0"/>
              <a:t> </a:t>
            </a:r>
            <a:r>
              <a:rPr lang="es-CO" dirty="0" err="1" smtClean="0"/>
              <a:t>maths</a:t>
            </a:r>
            <a:r>
              <a:rPr lang="es-CO" dirty="0" smtClean="0"/>
              <a:t> notebook</a:t>
            </a:r>
          </a:p>
          <a:p>
            <a:pPr>
              <a:buAutoNum type="arabicPeriod"/>
            </a:pPr>
            <a:endParaRPr lang="es-CO" dirty="0" smtClean="0"/>
          </a:p>
        </p:txBody>
      </p:sp>
    </p:spTree>
    <p:extLst>
      <p:ext uri="{BB962C8B-B14F-4D97-AF65-F5344CB8AC3E}">
        <p14:creationId xmlns:p14="http://schemas.microsoft.com/office/powerpoint/2010/main" val="1519376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err="1" smtClean="0"/>
              <a:t>You</a:t>
            </a:r>
            <a:r>
              <a:rPr lang="es-CO" dirty="0" smtClean="0"/>
              <a:t> are in P.E. </a:t>
            </a:r>
            <a:r>
              <a:rPr lang="es-CO" dirty="0" err="1" smtClean="0"/>
              <a:t>class</a:t>
            </a:r>
            <a:r>
              <a:rPr lang="es-CO" dirty="0" smtClean="0"/>
              <a:t> and </a:t>
            </a:r>
            <a:r>
              <a:rPr lang="es-CO" dirty="0" err="1" smtClean="0"/>
              <a:t>during</a:t>
            </a:r>
            <a:r>
              <a:rPr lang="es-CO" dirty="0" smtClean="0"/>
              <a:t> </a:t>
            </a:r>
            <a:r>
              <a:rPr lang="es-CO" dirty="0" err="1" smtClean="0"/>
              <a:t>an</a:t>
            </a:r>
            <a:r>
              <a:rPr lang="es-CO" dirty="0" smtClean="0"/>
              <a:t> </a:t>
            </a:r>
            <a:r>
              <a:rPr lang="es-CO" dirty="0" err="1" smtClean="0"/>
              <a:t>exercise</a:t>
            </a:r>
            <a:r>
              <a:rPr lang="es-CO" dirty="0" smtClean="0"/>
              <a:t> </a:t>
            </a: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accidently</a:t>
            </a:r>
            <a:r>
              <a:rPr lang="es-CO" dirty="0" smtClean="0"/>
              <a:t> hit a </a:t>
            </a:r>
            <a:r>
              <a:rPr lang="es-CO" dirty="0" err="1" smtClean="0"/>
              <a:t>friend</a:t>
            </a:r>
            <a:r>
              <a:rPr lang="es-CO" dirty="0" smtClean="0"/>
              <a:t>. </a:t>
            </a:r>
            <a:r>
              <a:rPr lang="es-CO" dirty="0" err="1" smtClean="0"/>
              <a:t>What</a:t>
            </a:r>
            <a:r>
              <a:rPr lang="es-CO" dirty="0" smtClean="0"/>
              <a:t> do </a:t>
            </a:r>
            <a:r>
              <a:rPr lang="es-CO" dirty="0" err="1" smtClean="0"/>
              <a:t>you</a:t>
            </a:r>
            <a:r>
              <a:rPr lang="es-CO" dirty="0" smtClean="0"/>
              <a:t> do?</a:t>
            </a:r>
          </a:p>
          <a:p>
            <a:endParaRPr lang="es-CO" dirty="0"/>
          </a:p>
          <a:p>
            <a:pPr>
              <a:buAutoNum type="arabicPeriod"/>
            </a:pP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cry</a:t>
            </a:r>
            <a:endParaRPr lang="es-CO" dirty="0" smtClean="0"/>
          </a:p>
          <a:p>
            <a:pPr>
              <a:buAutoNum type="arabicPeriod"/>
            </a:pP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get</a:t>
            </a:r>
            <a:r>
              <a:rPr lang="es-CO" dirty="0" smtClean="0"/>
              <a:t> </a:t>
            </a:r>
            <a:r>
              <a:rPr lang="es-CO" dirty="0" err="1" smtClean="0"/>
              <a:t>mad</a:t>
            </a:r>
            <a:r>
              <a:rPr lang="es-CO" dirty="0" smtClean="0"/>
              <a:t> and </a:t>
            </a:r>
            <a:r>
              <a:rPr lang="es-CO" dirty="0" err="1" smtClean="0"/>
              <a:t>scream</a:t>
            </a:r>
            <a:r>
              <a:rPr lang="es-CO" dirty="0" smtClean="0"/>
              <a:t> at </a:t>
            </a:r>
            <a:r>
              <a:rPr lang="es-CO" dirty="0" err="1" smtClean="0"/>
              <a:t>your</a:t>
            </a:r>
            <a:r>
              <a:rPr lang="es-CO" dirty="0" smtClean="0"/>
              <a:t> </a:t>
            </a:r>
            <a:r>
              <a:rPr lang="es-CO" dirty="0" err="1" smtClean="0"/>
              <a:t>friend</a:t>
            </a:r>
            <a:endParaRPr lang="es-CO" dirty="0" smtClean="0"/>
          </a:p>
          <a:p>
            <a:pPr>
              <a:buAutoNum type="arabicPeriod"/>
            </a:pPr>
            <a:r>
              <a:rPr lang="es-CO" dirty="0" err="1" smtClean="0"/>
              <a:t>You</a:t>
            </a:r>
            <a:r>
              <a:rPr lang="es-CO" dirty="0"/>
              <a:t> </a:t>
            </a:r>
            <a:r>
              <a:rPr lang="es-CO" dirty="0" err="1" smtClean="0"/>
              <a:t>ask</a:t>
            </a:r>
            <a:r>
              <a:rPr lang="es-CO" dirty="0" smtClean="0"/>
              <a:t> </a:t>
            </a:r>
            <a:r>
              <a:rPr lang="es-CO" dirty="0" err="1" smtClean="0"/>
              <a:t>your</a:t>
            </a:r>
            <a:r>
              <a:rPr lang="es-CO" dirty="0" smtClean="0"/>
              <a:t> </a:t>
            </a:r>
            <a:r>
              <a:rPr lang="es-CO" dirty="0" err="1" smtClean="0"/>
              <a:t>friend</a:t>
            </a:r>
            <a:r>
              <a:rPr lang="es-CO" dirty="0" smtClean="0"/>
              <a:t> </a:t>
            </a:r>
            <a:r>
              <a:rPr lang="es-CO" dirty="0" err="1" smtClean="0"/>
              <a:t>if</a:t>
            </a:r>
            <a:r>
              <a:rPr lang="es-CO" dirty="0" smtClean="0"/>
              <a:t> he/</a:t>
            </a:r>
            <a:r>
              <a:rPr lang="es-CO" dirty="0" err="1" smtClean="0"/>
              <a:t>she</a:t>
            </a:r>
            <a:r>
              <a:rPr lang="es-CO" dirty="0" smtClean="0"/>
              <a:t> </a:t>
            </a:r>
            <a:r>
              <a:rPr lang="es-CO" dirty="0" err="1" smtClean="0"/>
              <a:t>is</a:t>
            </a:r>
            <a:r>
              <a:rPr lang="es-CO" dirty="0" smtClean="0"/>
              <a:t> ok</a:t>
            </a:r>
          </a:p>
          <a:p>
            <a:pPr>
              <a:buAutoNum type="arabicPeriod"/>
            </a:pP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go</a:t>
            </a:r>
            <a:r>
              <a:rPr lang="es-CO" dirty="0" smtClean="0"/>
              <a:t> and </a:t>
            </a:r>
            <a:r>
              <a:rPr lang="es-CO" dirty="0" err="1" smtClean="0"/>
              <a:t>sit</a:t>
            </a:r>
            <a:r>
              <a:rPr lang="es-CO" dirty="0" smtClean="0"/>
              <a:t>  at a </a:t>
            </a:r>
            <a:r>
              <a:rPr lang="es-CO" dirty="0" err="1" smtClean="0"/>
              <a:t>corner</a:t>
            </a:r>
            <a:endParaRPr lang="es-CO" dirty="0" smtClean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6559351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err="1" smtClean="0"/>
              <a:t>You</a:t>
            </a:r>
            <a:r>
              <a:rPr lang="es-CO" dirty="0" smtClean="0"/>
              <a:t> are at </a:t>
            </a:r>
            <a:r>
              <a:rPr lang="es-CO" dirty="0" err="1" smtClean="0"/>
              <a:t>the</a:t>
            </a:r>
            <a:r>
              <a:rPr lang="es-CO" dirty="0" smtClean="0"/>
              <a:t> </a:t>
            </a:r>
            <a:r>
              <a:rPr lang="es-CO" dirty="0" err="1" smtClean="0"/>
              <a:t>cefeteria</a:t>
            </a:r>
            <a:r>
              <a:rPr lang="es-CO" dirty="0" smtClean="0"/>
              <a:t> and a </a:t>
            </a:r>
            <a:r>
              <a:rPr lang="es-CO" dirty="0" err="1" smtClean="0"/>
              <a:t>friend</a:t>
            </a:r>
            <a:r>
              <a:rPr lang="es-CO" dirty="0" smtClean="0"/>
              <a:t> </a:t>
            </a:r>
            <a:r>
              <a:rPr lang="es-CO" dirty="0" err="1" smtClean="0"/>
              <a:t>is</a:t>
            </a:r>
            <a:r>
              <a:rPr lang="es-CO" dirty="0" smtClean="0"/>
              <a:t> </a:t>
            </a:r>
            <a:r>
              <a:rPr lang="es-CO" dirty="0" err="1" smtClean="0"/>
              <a:t>having</a:t>
            </a:r>
            <a:r>
              <a:rPr lang="es-CO" dirty="0" smtClean="0"/>
              <a:t> a cake </a:t>
            </a:r>
            <a:r>
              <a:rPr lang="es-CO" dirty="0" err="1" smtClean="0"/>
              <a:t>for</a:t>
            </a:r>
            <a:r>
              <a:rPr lang="es-CO" dirty="0" smtClean="0"/>
              <a:t> </a:t>
            </a:r>
            <a:r>
              <a:rPr lang="es-CO" dirty="0" err="1" smtClean="0"/>
              <a:t>her</a:t>
            </a:r>
            <a:r>
              <a:rPr lang="es-CO" dirty="0" smtClean="0"/>
              <a:t> </a:t>
            </a:r>
            <a:r>
              <a:rPr lang="es-CO" dirty="0" err="1" smtClean="0"/>
              <a:t>birthday</a:t>
            </a:r>
            <a:r>
              <a:rPr lang="es-CO" dirty="0"/>
              <a:t> </a:t>
            </a:r>
            <a:r>
              <a:rPr lang="es-CO" dirty="0" smtClean="0"/>
              <a:t>and </a:t>
            </a:r>
            <a:r>
              <a:rPr lang="es-CO" dirty="0" err="1" smtClean="0"/>
              <a:t>you</a:t>
            </a:r>
            <a:r>
              <a:rPr lang="es-CO" dirty="0" smtClean="0"/>
              <a:t> do </a:t>
            </a:r>
            <a:r>
              <a:rPr lang="es-CO" dirty="0" err="1" smtClean="0"/>
              <a:t>not</a:t>
            </a:r>
            <a:r>
              <a:rPr lang="es-CO" dirty="0" smtClean="0"/>
              <a:t> </a:t>
            </a:r>
            <a:r>
              <a:rPr lang="es-CO" dirty="0" err="1" smtClean="0"/>
              <a:t>want</a:t>
            </a:r>
            <a:r>
              <a:rPr lang="es-CO" dirty="0" smtClean="0"/>
              <a:t> </a:t>
            </a:r>
            <a:r>
              <a:rPr lang="es-CO" dirty="0" err="1" smtClean="0"/>
              <a:t>to</a:t>
            </a:r>
            <a:r>
              <a:rPr lang="es-CO" dirty="0" smtClean="0"/>
              <a:t> </a:t>
            </a:r>
            <a:r>
              <a:rPr lang="es-CO" dirty="0" err="1" smtClean="0"/>
              <a:t>eat</a:t>
            </a:r>
            <a:r>
              <a:rPr lang="es-CO" dirty="0" smtClean="0"/>
              <a:t> cake.  </a:t>
            </a:r>
            <a:r>
              <a:rPr lang="es-CO" dirty="0" err="1" smtClean="0"/>
              <a:t>What</a:t>
            </a:r>
            <a:r>
              <a:rPr lang="es-CO" dirty="0" smtClean="0"/>
              <a:t> do </a:t>
            </a:r>
            <a:r>
              <a:rPr lang="es-CO" dirty="0" err="1" smtClean="0"/>
              <a:t>you</a:t>
            </a:r>
            <a:r>
              <a:rPr lang="es-CO" dirty="0" smtClean="0"/>
              <a:t> do?</a:t>
            </a:r>
          </a:p>
          <a:p>
            <a:endParaRPr lang="es-CO" dirty="0"/>
          </a:p>
          <a:p>
            <a:pPr>
              <a:buAutoNum type="alphaUcPeriod"/>
            </a:pPr>
            <a:r>
              <a:rPr lang="es-CO" dirty="0" err="1" smtClean="0"/>
              <a:t>You</a:t>
            </a:r>
            <a:r>
              <a:rPr lang="es-CO" dirty="0" smtClean="0"/>
              <a:t> stand up and </a:t>
            </a:r>
            <a:r>
              <a:rPr lang="es-CO" dirty="0" err="1" smtClean="0"/>
              <a:t>go</a:t>
            </a:r>
            <a:r>
              <a:rPr lang="es-CO" dirty="0" smtClean="0"/>
              <a:t> </a:t>
            </a:r>
            <a:r>
              <a:rPr lang="es-CO" dirty="0" err="1" smtClean="0"/>
              <a:t>to</a:t>
            </a:r>
            <a:r>
              <a:rPr lang="es-CO" dirty="0" smtClean="0"/>
              <a:t> </a:t>
            </a:r>
            <a:r>
              <a:rPr lang="es-CO" dirty="0" err="1" smtClean="0"/>
              <a:t>another</a:t>
            </a:r>
            <a:r>
              <a:rPr lang="es-CO" dirty="0" smtClean="0"/>
              <a:t> </a:t>
            </a:r>
            <a:r>
              <a:rPr lang="es-CO" dirty="0" err="1" smtClean="0"/>
              <a:t>table</a:t>
            </a:r>
            <a:endParaRPr lang="es-CO" dirty="0" smtClean="0"/>
          </a:p>
          <a:p>
            <a:pPr>
              <a:buAutoNum type="alphaUcPeriod"/>
            </a:pP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close</a:t>
            </a:r>
            <a:r>
              <a:rPr lang="es-CO" dirty="0" smtClean="0"/>
              <a:t> </a:t>
            </a:r>
            <a:r>
              <a:rPr lang="es-CO" dirty="0" err="1" smtClean="0"/>
              <a:t>your</a:t>
            </a:r>
            <a:r>
              <a:rPr lang="es-CO" dirty="0" smtClean="0"/>
              <a:t> </a:t>
            </a:r>
            <a:r>
              <a:rPr lang="es-CO" dirty="0" err="1" smtClean="0"/>
              <a:t>eyes</a:t>
            </a:r>
            <a:endParaRPr lang="es-CO" dirty="0" smtClean="0"/>
          </a:p>
          <a:p>
            <a:pPr>
              <a:buAutoNum type="alphaUcPeriod"/>
            </a:pP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say</a:t>
            </a:r>
            <a:r>
              <a:rPr lang="es-CO" dirty="0" smtClean="0"/>
              <a:t> «No </a:t>
            </a:r>
            <a:r>
              <a:rPr lang="es-CO" dirty="0" err="1" smtClean="0"/>
              <a:t>thank</a:t>
            </a:r>
            <a:r>
              <a:rPr lang="es-CO" dirty="0" smtClean="0"/>
              <a:t> </a:t>
            </a:r>
            <a:r>
              <a:rPr lang="es-CO" dirty="0" err="1" smtClean="0"/>
              <a:t>you</a:t>
            </a:r>
            <a:r>
              <a:rPr lang="es-CO" dirty="0" smtClean="0"/>
              <a:t>»</a:t>
            </a:r>
          </a:p>
          <a:p>
            <a:pPr>
              <a:buAutoNum type="alphaUcPeriod"/>
            </a:pP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cry</a:t>
            </a:r>
            <a:r>
              <a:rPr lang="es-CO" dirty="0" smtClean="0"/>
              <a:t> and </a:t>
            </a:r>
            <a:r>
              <a:rPr lang="es-CO" dirty="0" err="1" smtClean="0"/>
              <a:t>tell</a:t>
            </a:r>
            <a:r>
              <a:rPr lang="es-CO" dirty="0" smtClean="0"/>
              <a:t> </a:t>
            </a:r>
            <a:r>
              <a:rPr lang="es-CO" dirty="0" err="1" smtClean="0"/>
              <a:t>the</a:t>
            </a:r>
            <a:r>
              <a:rPr lang="es-CO" dirty="0" smtClean="0"/>
              <a:t> </a:t>
            </a:r>
            <a:r>
              <a:rPr lang="es-CO" dirty="0" err="1" smtClean="0"/>
              <a:t>teacher</a:t>
            </a:r>
            <a:endParaRPr lang="es-CO" dirty="0" smtClean="0"/>
          </a:p>
        </p:txBody>
      </p:sp>
    </p:spTree>
    <p:extLst>
      <p:ext uri="{BB962C8B-B14F-4D97-AF65-F5344CB8AC3E}">
        <p14:creationId xmlns:p14="http://schemas.microsoft.com/office/powerpoint/2010/main" val="632378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err="1" smtClean="0"/>
              <a:t>You</a:t>
            </a:r>
            <a:r>
              <a:rPr lang="es-CO" dirty="0" smtClean="0"/>
              <a:t> are at </a:t>
            </a:r>
            <a:r>
              <a:rPr lang="es-CO" dirty="0" err="1" smtClean="0"/>
              <a:t>the</a:t>
            </a:r>
            <a:r>
              <a:rPr lang="es-CO" dirty="0" smtClean="0"/>
              <a:t> swings and a </a:t>
            </a:r>
            <a:r>
              <a:rPr lang="es-CO" dirty="0" err="1" smtClean="0"/>
              <a:t>friend</a:t>
            </a:r>
            <a:r>
              <a:rPr lang="es-CO" dirty="0" smtClean="0"/>
              <a:t> </a:t>
            </a:r>
            <a:r>
              <a:rPr lang="es-CO" dirty="0" err="1" smtClean="0"/>
              <a:t>does</a:t>
            </a:r>
            <a:r>
              <a:rPr lang="es-CO" dirty="0" smtClean="0"/>
              <a:t> </a:t>
            </a:r>
            <a:r>
              <a:rPr lang="es-CO" dirty="0" err="1" smtClean="0"/>
              <a:t>not</a:t>
            </a:r>
            <a:r>
              <a:rPr lang="es-CO" dirty="0" smtClean="0"/>
              <a:t> </a:t>
            </a:r>
            <a:r>
              <a:rPr lang="es-CO" dirty="0" err="1" smtClean="0"/>
              <a:t>want</a:t>
            </a:r>
            <a:r>
              <a:rPr lang="es-CO" dirty="0" smtClean="0"/>
              <a:t> </a:t>
            </a:r>
            <a:r>
              <a:rPr lang="es-CO" dirty="0" err="1" smtClean="0"/>
              <a:t>to</a:t>
            </a:r>
            <a:r>
              <a:rPr lang="es-CO" dirty="0" smtClean="0"/>
              <a:t> </a:t>
            </a:r>
            <a:r>
              <a:rPr lang="es-CO" dirty="0" err="1" smtClean="0"/>
              <a:t>lend</a:t>
            </a:r>
            <a:r>
              <a:rPr lang="es-CO" dirty="0" smtClean="0"/>
              <a:t> </a:t>
            </a:r>
            <a:r>
              <a:rPr lang="es-CO" dirty="0" err="1" smtClean="0"/>
              <a:t>it</a:t>
            </a:r>
            <a:r>
              <a:rPr lang="es-CO" dirty="0" smtClean="0"/>
              <a:t> </a:t>
            </a:r>
            <a:r>
              <a:rPr lang="es-CO" dirty="0" err="1" smtClean="0"/>
              <a:t>to</a:t>
            </a:r>
            <a:r>
              <a:rPr lang="es-CO" dirty="0" smtClean="0"/>
              <a:t> </a:t>
            </a:r>
            <a:r>
              <a:rPr lang="es-CO" dirty="0" err="1" smtClean="0"/>
              <a:t>you</a:t>
            </a:r>
            <a:r>
              <a:rPr lang="es-CO" dirty="0" smtClean="0"/>
              <a:t> and he </a:t>
            </a:r>
            <a:r>
              <a:rPr lang="es-CO" dirty="0" err="1" smtClean="0"/>
              <a:t>says</a:t>
            </a:r>
            <a:r>
              <a:rPr lang="es-CO" dirty="0" smtClean="0"/>
              <a:t> no</a:t>
            </a:r>
          </a:p>
          <a:p>
            <a:r>
              <a:rPr lang="es-CO" dirty="0" err="1" smtClean="0"/>
              <a:t>What</a:t>
            </a:r>
            <a:r>
              <a:rPr lang="es-CO" dirty="0" smtClean="0"/>
              <a:t> do </a:t>
            </a:r>
            <a:r>
              <a:rPr lang="es-CO" dirty="0" err="1" smtClean="0"/>
              <a:t>you</a:t>
            </a:r>
            <a:r>
              <a:rPr lang="es-CO" dirty="0" smtClean="0"/>
              <a:t> do?</a:t>
            </a:r>
          </a:p>
          <a:p>
            <a:endParaRPr lang="es-CO" dirty="0"/>
          </a:p>
          <a:p>
            <a:pPr>
              <a:buAutoNum type="alphaUcPeriod"/>
            </a:pP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push</a:t>
            </a:r>
            <a:r>
              <a:rPr lang="es-CO" dirty="0" smtClean="0"/>
              <a:t> </a:t>
            </a:r>
            <a:r>
              <a:rPr lang="es-CO" dirty="0" err="1" smtClean="0"/>
              <a:t>him</a:t>
            </a:r>
            <a:r>
              <a:rPr lang="es-CO" dirty="0" smtClean="0"/>
              <a:t> </a:t>
            </a:r>
            <a:r>
              <a:rPr lang="es-CO" dirty="0" err="1" smtClean="0"/>
              <a:t>out</a:t>
            </a:r>
            <a:r>
              <a:rPr lang="es-CO" dirty="0" smtClean="0"/>
              <a:t> of </a:t>
            </a:r>
            <a:r>
              <a:rPr lang="es-CO" dirty="0" err="1" smtClean="0"/>
              <a:t>the</a:t>
            </a:r>
            <a:r>
              <a:rPr lang="es-CO" dirty="0" smtClean="0"/>
              <a:t> swing</a:t>
            </a:r>
          </a:p>
          <a:p>
            <a:pPr>
              <a:buAutoNum type="alphaUcPeriod"/>
            </a:pPr>
            <a:r>
              <a:rPr lang="es-CO" dirty="0" err="1" smtClean="0"/>
              <a:t>You</a:t>
            </a:r>
            <a:r>
              <a:rPr lang="es-CO" dirty="0" smtClean="0"/>
              <a:t> stand in </a:t>
            </a:r>
            <a:r>
              <a:rPr lang="es-CO" dirty="0" err="1" smtClean="0"/>
              <a:t>front</a:t>
            </a:r>
            <a:r>
              <a:rPr lang="es-CO" dirty="0" smtClean="0"/>
              <a:t> and </a:t>
            </a:r>
            <a:r>
              <a:rPr lang="es-CO" dirty="0" err="1" smtClean="0"/>
              <a:t>scream</a:t>
            </a:r>
            <a:r>
              <a:rPr lang="es-CO" dirty="0" smtClean="0"/>
              <a:t> at </a:t>
            </a:r>
            <a:r>
              <a:rPr lang="es-CO" dirty="0" err="1" smtClean="0"/>
              <a:t>your</a:t>
            </a:r>
            <a:r>
              <a:rPr lang="es-CO" dirty="0" smtClean="0"/>
              <a:t> </a:t>
            </a:r>
            <a:r>
              <a:rPr lang="es-CO" dirty="0" err="1" smtClean="0"/>
              <a:t>friend</a:t>
            </a:r>
            <a:r>
              <a:rPr lang="es-CO" dirty="0" smtClean="0"/>
              <a:t> </a:t>
            </a:r>
          </a:p>
          <a:p>
            <a:pPr>
              <a:buAutoNum type="alphaUcPeriod"/>
            </a:pP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ask</a:t>
            </a:r>
            <a:r>
              <a:rPr lang="es-CO" dirty="0" smtClean="0"/>
              <a:t> </a:t>
            </a:r>
            <a:r>
              <a:rPr lang="es-CO" dirty="0" err="1" smtClean="0"/>
              <a:t>him</a:t>
            </a:r>
            <a:r>
              <a:rPr lang="es-CO" dirty="0" smtClean="0"/>
              <a:t>/</a:t>
            </a:r>
            <a:r>
              <a:rPr lang="es-CO" dirty="0" err="1" smtClean="0"/>
              <a:t>her</a:t>
            </a:r>
            <a:r>
              <a:rPr lang="es-CO" dirty="0" smtClean="0"/>
              <a:t> </a:t>
            </a:r>
            <a:r>
              <a:rPr lang="es-CO" dirty="0" err="1" smtClean="0"/>
              <a:t>to</a:t>
            </a:r>
            <a:r>
              <a:rPr lang="es-CO" dirty="0" smtClean="0"/>
              <a:t> </a:t>
            </a:r>
            <a:r>
              <a:rPr lang="es-CO" dirty="0" err="1" smtClean="0"/>
              <a:t>lend</a:t>
            </a:r>
            <a:r>
              <a:rPr lang="es-CO" dirty="0" smtClean="0"/>
              <a:t> </a:t>
            </a: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the</a:t>
            </a:r>
            <a:r>
              <a:rPr lang="es-CO" dirty="0" smtClean="0"/>
              <a:t> swing </a:t>
            </a:r>
          </a:p>
          <a:p>
            <a:pPr>
              <a:buAutoNum type="alphaUcPeriod"/>
            </a:pPr>
            <a:r>
              <a:rPr lang="es-CO" dirty="0" err="1" smtClean="0"/>
              <a:t>You</a:t>
            </a:r>
            <a:r>
              <a:rPr lang="es-CO" dirty="0" smtClean="0"/>
              <a:t> </a:t>
            </a:r>
            <a:r>
              <a:rPr lang="es-CO" dirty="0" err="1" smtClean="0"/>
              <a:t>cry</a:t>
            </a:r>
            <a:r>
              <a:rPr lang="es-CO" dirty="0" smtClean="0"/>
              <a:t> and </a:t>
            </a:r>
            <a:r>
              <a:rPr lang="es-CO" dirty="0" err="1" smtClean="0"/>
              <a:t>leave</a:t>
            </a:r>
            <a:r>
              <a:rPr lang="es-CO" dirty="0" smtClean="0"/>
              <a:t> </a:t>
            </a:r>
            <a:r>
              <a:rPr lang="es-CO" dirty="0" err="1" smtClean="0"/>
              <a:t>the</a:t>
            </a:r>
            <a:r>
              <a:rPr lang="es-CO" dirty="0" smtClean="0"/>
              <a:t> </a:t>
            </a:r>
            <a:r>
              <a:rPr lang="es-CO" dirty="0" err="1" smtClean="0"/>
              <a:t>playground</a:t>
            </a:r>
            <a:endParaRPr lang="es-CO" dirty="0" smtClean="0"/>
          </a:p>
          <a:p>
            <a:pPr>
              <a:buAutoNum type="alphaUcPeriod"/>
            </a:pPr>
            <a:endParaRPr lang="es-CO" dirty="0" smtClean="0"/>
          </a:p>
          <a:p>
            <a:pPr>
              <a:buAutoNum type="alphaUcPeriod"/>
            </a:pPr>
            <a:endParaRPr lang="es-CO" dirty="0"/>
          </a:p>
          <a:p>
            <a:pPr>
              <a:buAutoNum type="alphaUcPeriod"/>
            </a:pPr>
            <a:endParaRPr lang="es-CO" dirty="0" smtClean="0"/>
          </a:p>
          <a:p>
            <a:endParaRPr lang="es-CO" dirty="0" smtClean="0"/>
          </a:p>
          <a:p>
            <a:endParaRPr lang="es-CO" dirty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5065648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318</TotalTime>
  <Words>437</Words>
  <Application>Microsoft Office PowerPoint</Application>
  <PresentationFormat>On-screen Show (4:3)</PresentationFormat>
  <Paragraphs>63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Angles</vt:lpstr>
      <vt:lpstr>Prior Knowledge contest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Prior Knowledge contest</dc:title>
  <dc:creator>Claudia Madriñan</dc:creator>
  <cp:lastModifiedBy>Claudia Madriñan</cp:lastModifiedBy>
  <cp:revision>10</cp:revision>
  <dcterms:created xsi:type="dcterms:W3CDTF">2014-03-26T18:01:40Z</dcterms:created>
  <dcterms:modified xsi:type="dcterms:W3CDTF">2014-04-03T12:35:25Z</dcterms:modified>
</cp:coreProperties>
</file>